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7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59" d="100"/>
          <a:sy n="59" d="100"/>
        </p:scale>
        <p:origin x="11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 userDrawn="1"/>
        </p:nvSpPr>
        <p:spPr>
          <a:xfrm>
            <a:off x="485043" y="5435828"/>
            <a:ext cx="2720206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15" b="1" dirty="0" smtClean="0">
                <a:solidFill>
                  <a:schemeClr val="bg1"/>
                </a:solidFill>
                <a:latin typeface="Futura-Normal" pitchFamily="2" charset="0"/>
                <a:ea typeface="Futura" panose="02020800000000000000" pitchFamily="18" charset="0"/>
                <a:cs typeface="Futura" panose="02020800000000000000" pitchFamily="18" charset="0"/>
              </a:rPr>
              <a:t>FOLLOW</a:t>
            </a:r>
            <a:r>
              <a:rPr lang="it-IT" sz="2115" dirty="0" smtClean="0">
                <a:solidFill>
                  <a:schemeClr val="bg1"/>
                </a:solidFill>
                <a:latin typeface="Futura-Normal" pitchFamily="2" charset="0"/>
                <a:ea typeface="Futura" panose="02020800000000000000" pitchFamily="18" charset="0"/>
                <a:cs typeface="Futura" panose="02020800000000000000" pitchFamily="18" charset="0"/>
              </a:rPr>
              <a:t> </a:t>
            </a:r>
            <a:r>
              <a:rPr lang="it-IT" sz="2115" b="1" dirty="0" smtClean="0">
                <a:solidFill>
                  <a:schemeClr val="bg1"/>
                </a:solidFill>
                <a:latin typeface="Futura-Normal" pitchFamily="2" charset="0"/>
                <a:ea typeface="Futura" panose="02020800000000000000" pitchFamily="18" charset="0"/>
                <a:cs typeface="Futura" panose="02020800000000000000" pitchFamily="18" charset="0"/>
              </a:rPr>
              <a:t>US</a:t>
            </a:r>
            <a:endParaRPr lang="en-GB" sz="2115" b="1" dirty="0">
              <a:solidFill>
                <a:schemeClr val="bg1"/>
              </a:solidFill>
              <a:latin typeface="Futura-Normal" pitchFamily="2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9"/>
            <a:ext cx="10692549" cy="7559156"/>
          </a:xfrm>
          <a:prstGeom prst="rect">
            <a:avLst/>
          </a:prstGeom>
        </p:spPr>
      </p:pic>
      <p:sp>
        <p:nvSpPr>
          <p:cNvPr id="3" name="Rettangolo 2"/>
          <p:cNvSpPr/>
          <p:nvPr userDrawn="1"/>
        </p:nvSpPr>
        <p:spPr>
          <a:xfrm>
            <a:off x="3617714" y="660400"/>
            <a:ext cx="3312368" cy="6719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 userDrawn="1"/>
        </p:nvSpPr>
        <p:spPr>
          <a:xfrm>
            <a:off x="0" y="179437"/>
            <a:ext cx="6978650" cy="432048"/>
          </a:xfrm>
          <a:prstGeom prst="rect">
            <a:avLst/>
          </a:prstGeom>
          <a:solidFill>
            <a:srgbClr val="2070AC"/>
          </a:solidFill>
          <a:ln>
            <a:solidFill>
              <a:srgbClr val="207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17314" y="24215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LOCAL ORGANIZING COMMITEE</a:t>
            </a:r>
            <a:endParaRPr lang="it-IT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3905746" y="251445"/>
            <a:ext cx="307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ORGANIZATIONAL DETAILS</a:t>
            </a:r>
            <a:endParaRPr lang="it-IT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42144" y="3671827"/>
            <a:ext cx="7559678" cy="21602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3306822" y="3671828"/>
            <a:ext cx="7559678" cy="2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994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31">
          <p15:clr>
            <a:srgbClr val="FBAE40"/>
          </p15:clr>
        </p15:guide>
        <p15:guide id="2" pos="43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09E6-4135-49EE-8583-30225405BE3C}" type="datetimeFigureOut">
              <a:rPr lang="it-IT" smtClean="0"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4D49-5255-40BB-A0D4-02E7BE8E9F9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9"/>
            <a:ext cx="10692549" cy="7559156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7206209" y="4499917"/>
            <a:ext cx="3473698" cy="360040"/>
          </a:xfrm>
          <a:prstGeom prst="rect">
            <a:avLst/>
          </a:prstGeom>
          <a:solidFill>
            <a:srgbClr val="2070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7245357" y="4499917"/>
            <a:ext cx="3446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Tw Cen MT" panose="020B0602020104020603" pitchFamily="34" charset="0"/>
              </a:rPr>
              <a:t>REQUIREMENT FOR PARTICIPATION</a:t>
            </a:r>
            <a:endParaRPr lang="it-IT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491460" y="211375"/>
            <a:ext cx="2262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COURSE </a:t>
            </a:r>
            <a:r>
              <a:rPr lang="it-IT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OBJECTIVES</a:t>
            </a:r>
            <a:endParaRPr lang="it-IT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3747673" y="242153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PROGRAM AND CONTENTS</a:t>
            </a:r>
            <a:endParaRPr lang="it-IT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CasellaDiTesto 12"/>
          <p:cNvSpPr txBox="1"/>
          <p:nvPr userDrawn="1"/>
        </p:nvSpPr>
        <p:spPr>
          <a:xfrm>
            <a:off x="7919889" y="242153"/>
            <a:ext cx="217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AUDIENCE TARGETED</a:t>
            </a:r>
            <a:endParaRPr lang="it-IT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42146" y="3671828"/>
            <a:ext cx="7559678" cy="21602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3330262" y="3671825"/>
            <a:ext cx="7559678" cy="2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A117B-C245-4C69-9936-12F478B18584}" type="datetimeFigureOut">
              <a:rPr lang="en-GB" smtClean="0"/>
              <a:t>09/01/2020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B339-EB95-4F4B-9332-3C9FDCB8C7C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866186" y="2123653"/>
            <a:ext cx="2409325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15" b="1" dirty="0" smtClean="0">
                <a:solidFill>
                  <a:srgbClr val="2070AC"/>
                </a:solidFill>
                <a:latin typeface="Tw Cen MT" panose="020B0602020104020603" pitchFamily="34" charset="0"/>
              </a:rPr>
              <a:t>IMAGE</a:t>
            </a:r>
            <a:endParaRPr lang="en-GB" sz="2115" b="1" dirty="0">
              <a:solidFill>
                <a:srgbClr val="2070AC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794178" y="4427909"/>
            <a:ext cx="2409325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15" b="1" dirty="0" smtClean="0">
                <a:solidFill>
                  <a:srgbClr val="2070AC"/>
                </a:solidFill>
                <a:latin typeface="Tw Cen MT" panose="020B0602020104020603" pitchFamily="34" charset="0"/>
              </a:rPr>
              <a:t>TITLE</a:t>
            </a:r>
            <a:endParaRPr lang="en-GB" sz="2115" b="1" dirty="0">
              <a:solidFill>
                <a:srgbClr val="2070AC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7516" y="843150"/>
            <a:ext cx="3303107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5" dirty="0" err="1">
                <a:solidFill>
                  <a:srgbClr val="0070C0"/>
                </a:solidFill>
                <a:latin typeface="Tw Cen MT" panose="020B0602020104020603" pitchFamily="34" charset="0"/>
              </a:rPr>
              <a:t>Insert</a:t>
            </a:r>
            <a:r>
              <a:rPr lang="it-IT" sz="1295" dirty="0">
                <a:solidFill>
                  <a:srgbClr val="0070C0"/>
                </a:solidFill>
                <a:latin typeface="Tw Cen MT" panose="020B0602020104020603" pitchFamily="34" charset="0"/>
              </a:rPr>
              <a:t> </a:t>
            </a:r>
            <a:r>
              <a:rPr lang="it-IT" sz="1295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text and logo</a:t>
            </a:r>
            <a:endParaRPr lang="en-GB" sz="1295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545706" y="1115541"/>
            <a:ext cx="3303107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5" dirty="0" err="1">
                <a:solidFill>
                  <a:srgbClr val="0070C0"/>
                </a:solidFill>
                <a:latin typeface="Tw Cen MT" panose="020B0602020104020603" pitchFamily="34" charset="0"/>
              </a:rPr>
              <a:t>Insert</a:t>
            </a:r>
            <a:r>
              <a:rPr lang="it-IT" sz="1295" dirty="0">
                <a:solidFill>
                  <a:srgbClr val="0070C0"/>
                </a:solidFill>
                <a:latin typeface="Tw Cen MT" panose="020B0602020104020603" pitchFamily="34" charset="0"/>
              </a:rPr>
              <a:t> text</a:t>
            </a:r>
            <a:endParaRPr lang="en-GB" sz="1295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9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7314" y="843150"/>
            <a:ext cx="3303107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5" dirty="0" err="1">
                <a:solidFill>
                  <a:srgbClr val="0070C0"/>
                </a:solidFill>
                <a:latin typeface="Tw Cen MT" panose="020B0602020104020603" pitchFamily="34" charset="0"/>
              </a:rPr>
              <a:t>Insert</a:t>
            </a:r>
            <a:r>
              <a:rPr lang="it-IT" sz="1295" dirty="0">
                <a:solidFill>
                  <a:srgbClr val="0070C0"/>
                </a:solidFill>
                <a:latin typeface="Tw Cen MT" panose="020B0602020104020603" pitchFamily="34" charset="0"/>
              </a:rPr>
              <a:t> text</a:t>
            </a:r>
            <a:endParaRPr lang="en-GB" sz="1295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17714" y="827509"/>
            <a:ext cx="3303107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5" dirty="0" err="1">
                <a:solidFill>
                  <a:srgbClr val="0070C0"/>
                </a:solidFill>
                <a:latin typeface="Tw Cen MT" panose="020B0602020104020603" pitchFamily="34" charset="0"/>
              </a:rPr>
              <a:t>Insert</a:t>
            </a:r>
            <a:r>
              <a:rPr lang="it-IT" sz="1295" dirty="0">
                <a:solidFill>
                  <a:srgbClr val="0070C0"/>
                </a:solidFill>
                <a:latin typeface="Tw Cen MT" panose="020B0602020104020603" pitchFamily="34" charset="0"/>
              </a:rPr>
              <a:t> text</a:t>
            </a:r>
            <a:endParaRPr lang="en-GB" sz="1295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290122" y="755501"/>
            <a:ext cx="3303107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5" dirty="0" err="1">
                <a:solidFill>
                  <a:srgbClr val="0070C0"/>
                </a:solidFill>
                <a:latin typeface="Tw Cen MT" panose="020B0602020104020603" pitchFamily="34" charset="0"/>
              </a:rPr>
              <a:t>Insert</a:t>
            </a:r>
            <a:r>
              <a:rPr lang="it-IT" sz="1295" dirty="0">
                <a:solidFill>
                  <a:srgbClr val="0070C0"/>
                </a:solidFill>
                <a:latin typeface="Tw Cen MT" panose="020B0602020104020603" pitchFamily="34" charset="0"/>
              </a:rPr>
              <a:t> text</a:t>
            </a:r>
            <a:endParaRPr lang="en-GB" sz="1295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290122" y="5868069"/>
            <a:ext cx="3303107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95" dirty="0" err="1">
                <a:solidFill>
                  <a:srgbClr val="0070C0"/>
                </a:solidFill>
                <a:latin typeface="Tw Cen MT" panose="020B0602020104020603" pitchFamily="34" charset="0"/>
              </a:rPr>
              <a:t>Insert</a:t>
            </a:r>
            <a:r>
              <a:rPr lang="it-IT" sz="1295" dirty="0">
                <a:solidFill>
                  <a:srgbClr val="0070C0"/>
                </a:solidFill>
                <a:latin typeface="Tw Cen MT" panose="020B0602020104020603" pitchFamily="34" charset="0"/>
              </a:rPr>
              <a:t> text</a:t>
            </a:r>
            <a:endParaRPr lang="en-GB" sz="1295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96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16</Words>
  <Application>Microsoft Office PowerPoint</Application>
  <PresentationFormat>Personalizzato</PresentationFormat>
  <Paragraphs>8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Futura</vt:lpstr>
      <vt:lpstr>Futura-Normal</vt:lpstr>
      <vt:lpstr>Tw Cen MT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Battiato</dc:creator>
  <cp:lastModifiedBy>Fabrizio</cp:lastModifiedBy>
  <cp:revision>13</cp:revision>
  <dcterms:created xsi:type="dcterms:W3CDTF">2019-03-25T17:13:49Z</dcterms:created>
  <dcterms:modified xsi:type="dcterms:W3CDTF">2020-01-09T12:16:58Z</dcterms:modified>
</cp:coreProperties>
</file>