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70AC"/>
    <a:srgbClr val="DDE5F4"/>
    <a:srgbClr val="F4F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/>
  </p:normalViewPr>
  <p:slideViewPr>
    <p:cSldViewPr>
      <p:cViewPr varScale="1">
        <p:scale>
          <a:sx n="51" d="100"/>
          <a:sy n="51" d="100"/>
        </p:scale>
        <p:origin x="667" y="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sellaDiTesto 17"/>
          <p:cNvSpPr txBox="1"/>
          <p:nvPr userDrawn="1"/>
        </p:nvSpPr>
        <p:spPr>
          <a:xfrm>
            <a:off x="485043" y="5435828"/>
            <a:ext cx="2720206" cy="417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15" b="1" dirty="0" smtClean="0">
                <a:solidFill>
                  <a:schemeClr val="bg1"/>
                </a:solidFill>
                <a:latin typeface="Futura-Normal" pitchFamily="2" charset="0"/>
                <a:ea typeface="Futura" panose="02020800000000000000" pitchFamily="18" charset="0"/>
                <a:cs typeface="Futura" panose="02020800000000000000" pitchFamily="18" charset="0"/>
              </a:rPr>
              <a:t>FOLLOW</a:t>
            </a:r>
            <a:r>
              <a:rPr lang="it-IT" sz="2115" dirty="0" smtClean="0">
                <a:solidFill>
                  <a:schemeClr val="bg1"/>
                </a:solidFill>
                <a:latin typeface="Futura-Normal" pitchFamily="2" charset="0"/>
                <a:ea typeface="Futura" panose="02020800000000000000" pitchFamily="18" charset="0"/>
                <a:cs typeface="Futura" panose="02020800000000000000" pitchFamily="18" charset="0"/>
              </a:rPr>
              <a:t> </a:t>
            </a:r>
            <a:r>
              <a:rPr lang="it-IT" sz="2115" b="1" dirty="0" smtClean="0">
                <a:solidFill>
                  <a:schemeClr val="bg1"/>
                </a:solidFill>
                <a:latin typeface="Futura-Normal" pitchFamily="2" charset="0"/>
                <a:ea typeface="Futura" panose="02020800000000000000" pitchFamily="18" charset="0"/>
                <a:cs typeface="Futura" panose="02020800000000000000" pitchFamily="18" charset="0"/>
              </a:rPr>
              <a:t>US</a:t>
            </a:r>
            <a:endParaRPr lang="en-GB" sz="2115" b="1" dirty="0">
              <a:solidFill>
                <a:schemeClr val="bg1"/>
              </a:solidFill>
              <a:latin typeface="Futura-Normal" pitchFamily="2" charset="0"/>
              <a:ea typeface="Futura" panose="02020800000000000000" pitchFamily="18" charset="0"/>
              <a:cs typeface="Futura" panose="02020800000000000000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5"/>
            <a:ext cx="10691949" cy="7559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9943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731">
          <p15:clr>
            <a:srgbClr val="FBAE40"/>
          </p15:clr>
        </p15:guide>
        <p15:guide id="2" pos="439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09E6-4135-49EE-8583-30225405BE3C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F4D49-5255-40BB-A0D4-02E7BE8E9F9F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19"/>
            <a:ext cx="10692549" cy="755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89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A117B-C245-4C69-9936-12F478B18584}" type="datetimeFigureOut">
              <a:rPr lang="en-GB" smtClean="0"/>
              <a:t>20/01/2020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B339-EB95-4F4B-9332-3C9FDCB8C7CC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866186" y="2123653"/>
            <a:ext cx="2409325" cy="417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15" b="1" dirty="0" smtClean="0">
                <a:solidFill>
                  <a:srgbClr val="2070AC"/>
                </a:solidFill>
                <a:latin typeface="Tw Cen MT" panose="020B0602020104020603" pitchFamily="34" charset="0"/>
              </a:rPr>
              <a:t>IMAGE</a:t>
            </a:r>
            <a:endParaRPr lang="en-GB" sz="2115" b="1" dirty="0">
              <a:solidFill>
                <a:srgbClr val="2070AC"/>
              </a:solidFill>
              <a:latin typeface="Tw Cen MT" panose="020B0602020104020603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794178" y="4427909"/>
            <a:ext cx="2409325" cy="417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115" b="1" dirty="0" smtClean="0">
                <a:solidFill>
                  <a:srgbClr val="2070AC"/>
                </a:solidFill>
                <a:latin typeface="Tw Cen MT" panose="020B0602020104020603" pitchFamily="34" charset="0"/>
              </a:rPr>
              <a:t>TITLE</a:t>
            </a:r>
            <a:endParaRPr lang="en-GB" sz="2115" b="1" dirty="0">
              <a:solidFill>
                <a:srgbClr val="2070AC"/>
              </a:solidFill>
              <a:latin typeface="Tw Cen MT" panose="020B0602020104020603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21370" y="193678"/>
            <a:ext cx="24093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2070AC"/>
                </a:solidFill>
                <a:latin typeface="Tw Cen MT" panose="020B0602020104020603" pitchFamily="34" charset="0"/>
              </a:rPr>
              <a:t>TITLE</a:t>
            </a:r>
            <a:endParaRPr lang="en-GB" sz="2000" dirty="0">
              <a:solidFill>
                <a:srgbClr val="2070AC"/>
              </a:solidFill>
              <a:latin typeface="Tw Cen MT" panose="020B0602020104020603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77516" y="843150"/>
            <a:ext cx="3303107" cy="291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95" dirty="0" err="1">
                <a:solidFill>
                  <a:srgbClr val="0070C0"/>
                </a:solidFill>
                <a:latin typeface="Tw Cen MT" panose="020B0602020104020603" pitchFamily="34" charset="0"/>
              </a:rPr>
              <a:t>Insert</a:t>
            </a:r>
            <a:r>
              <a:rPr lang="it-IT" sz="1295" dirty="0">
                <a:solidFill>
                  <a:srgbClr val="0070C0"/>
                </a:solidFill>
                <a:latin typeface="Tw Cen MT" panose="020B0602020104020603" pitchFamily="34" charset="0"/>
              </a:rPr>
              <a:t> text</a:t>
            </a:r>
            <a:endParaRPr lang="en-GB" sz="1295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193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4427909"/>
            <a:ext cx="3473698" cy="360040"/>
          </a:xfrm>
          <a:prstGeom prst="rect">
            <a:avLst/>
          </a:prstGeom>
          <a:solidFill>
            <a:srgbClr val="2070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457474" y="211375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TITLE</a:t>
            </a:r>
            <a:endParaRPr lang="it-IT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13458" y="4387839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TITLE</a:t>
            </a:r>
            <a:endParaRPr lang="it-IT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8586266" y="211375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TITLE</a:t>
            </a:r>
            <a:endParaRPr lang="it-IT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9322" y="827509"/>
            <a:ext cx="3600400" cy="291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95" dirty="0" err="1">
                <a:solidFill>
                  <a:schemeClr val="bg1"/>
                </a:solidFill>
                <a:latin typeface="Tw Cen MT" panose="020B0602020104020603" pitchFamily="34" charset="0"/>
              </a:rPr>
              <a:t>Insert</a:t>
            </a:r>
            <a:r>
              <a:rPr lang="it-IT" sz="1295" dirty="0">
                <a:solidFill>
                  <a:schemeClr val="bg1"/>
                </a:solidFill>
                <a:latin typeface="Tw Cen MT" panose="020B0602020104020603" pitchFamily="34" charset="0"/>
              </a:rPr>
              <a:t> text</a:t>
            </a:r>
            <a:endParaRPr lang="en-GB" sz="1295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833738" y="2555701"/>
            <a:ext cx="3024335" cy="291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95" dirty="0" err="1">
                <a:solidFill>
                  <a:srgbClr val="0070C0"/>
                </a:solidFill>
                <a:latin typeface="Tw Cen MT" panose="020B0602020104020603" pitchFamily="34" charset="0"/>
              </a:rPr>
              <a:t>Insert</a:t>
            </a:r>
            <a:r>
              <a:rPr lang="it-IT" sz="1295" dirty="0">
                <a:solidFill>
                  <a:srgbClr val="0070C0"/>
                </a:solidFill>
                <a:latin typeface="Tw Cen MT" panose="020B0602020104020603" pitchFamily="34" charset="0"/>
              </a:rPr>
              <a:t> text</a:t>
            </a:r>
            <a:endParaRPr lang="en-GB" sz="1295" dirty="0">
              <a:solidFill>
                <a:srgbClr val="0070C0"/>
              </a:solidFill>
              <a:latin typeface="Tw Cen MT" panose="020B0602020104020603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89322" y="5003973"/>
            <a:ext cx="3600400" cy="291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95" dirty="0" err="1">
                <a:solidFill>
                  <a:schemeClr val="bg1"/>
                </a:solidFill>
                <a:latin typeface="Tw Cen MT" panose="020B0602020104020603" pitchFamily="34" charset="0"/>
              </a:rPr>
              <a:t>Insert</a:t>
            </a:r>
            <a:r>
              <a:rPr lang="it-IT" sz="1295" dirty="0">
                <a:solidFill>
                  <a:schemeClr val="bg1"/>
                </a:solidFill>
                <a:latin typeface="Tw Cen MT" panose="020B0602020104020603" pitchFamily="34" charset="0"/>
              </a:rPr>
              <a:t> text</a:t>
            </a:r>
            <a:endParaRPr lang="en-GB" sz="1295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7083359" y="827509"/>
            <a:ext cx="3519131" cy="291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95" dirty="0" err="1">
                <a:solidFill>
                  <a:schemeClr val="bg1"/>
                </a:solidFill>
                <a:latin typeface="Tw Cen MT" panose="020B0602020104020603" pitchFamily="34" charset="0"/>
              </a:rPr>
              <a:t>Insert</a:t>
            </a:r>
            <a:r>
              <a:rPr lang="it-IT" sz="1295" dirty="0">
                <a:solidFill>
                  <a:schemeClr val="bg1"/>
                </a:solidFill>
                <a:latin typeface="Tw Cen MT" panose="020B0602020104020603" pitchFamily="34" charset="0"/>
              </a:rPr>
              <a:t> text</a:t>
            </a:r>
            <a:endParaRPr lang="en-GB" sz="1295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7074098" y="4859957"/>
            <a:ext cx="3528392" cy="291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95" dirty="0" err="1">
                <a:solidFill>
                  <a:schemeClr val="bg1"/>
                </a:solidFill>
                <a:latin typeface="Tw Cen MT" panose="020B0602020104020603" pitchFamily="34" charset="0"/>
              </a:rPr>
              <a:t>Insert</a:t>
            </a:r>
            <a:r>
              <a:rPr lang="it-IT" sz="1295" dirty="0">
                <a:solidFill>
                  <a:schemeClr val="bg1"/>
                </a:solidFill>
                <a:latin typeface="Tw Cen MT" panose="020B0602020104020603" pitchFamily="34" charset="0"/>
              </a:rPr>
              <a:t> text</a:t>
            </a:r>
            <a:endParaRPr lang="en-GB" sz="1295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0" y="611485"/>
            <a:ext cx="3833738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6868818" y="611485"/>
            <a:ext cx="3833738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0" y="4787949"/>
            <a:ext cx="3833738" cy="72008"/>
          </a:xfrm>
          <a:prstGeom prst="rect">
            <a:avLst/>
          </a:prstGeom>
          <a:solidFill>
            <a:srgbClr val="DDE5F4"/>
          </a:solidFill>
          <a:ln>
            <a:solidFill>
              <a:srgbClr val="DDE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6868493" y="4427909"/>
            <a:ext cx="3833738" cy="72008"/>
          </a:xfrm>
          <a:prstGeom prst="rect">
            <a:avLst/>
          </a:prstGeom>
          <a:solidFill>
            <a:srgbClr val="DDE5F4"/>
          </a:solidFill>
          <a:ln>
            <a:solidFill>
              <a:srgbClr val="DDE5F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8557550" y="3995861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chemeClr val="bg1"/>
                </a:solidFill>
                <a:latin typeface="Tw Cen MT" panose="020B0602020104020603" pitchFamily="34" charset="0"/>
              </a:rPr>
              <a:t>TITLE</a:t>
            </a:r>
            <a:endParaRPr lang="it-IT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985866" y="2051645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2070AC"/>
                </a:solidFill>
                <a:latin typeface="Tw Cen MT" panose="020B0602020104020603" pitchFamily="34" charset="0"/>
              </a:rPr>
              <a:t>TITLE</a:t>
            </a:r>
            <a:endParaRPr lang="it-IT" dirty="0">
              <a:solidFill>
                <a:srgbClr val="2070AC"/>
              </a:solidFill>
              <a:latin typeface="Tw Cen MT" panose="020B0602020104020603" pitchFamily="34" charset="0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3761730" y="2411685"/>
            <a:ext cx="3168352" cy="72008"/>
          </a:xfrm>
          <a:prstGeom prst="rect">
            <a:avLst/>
          </a:prstGeom>
          <a:solidFill>
            <a:srgbClr val="2070AC"/>
          </a:solidFill>
          <a:ln>
            <a:solidFill>
              <a:srgbClr val="207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6496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20</Words>
  <Application>Microsoft Office PowerPoint</Application>
  <PresentationFormat>Personalizzato</PresentationFormat>
  <Paragraphs>14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Futura</vt:lpstr>
      <vt:lpstr>Futura-Normal</vt:lpstr>
      <vt:lpstr>Tw Cen MT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Battiato</dc:creator>
  <cp:lastModifiedBy>Fabrizio</cp:lastModifiedBy>
  <cp:revision>11</cp:revision>
  <dcterms:created xsi:type="dcterms:W3CDTF">2019-03-25T17:13:49Z</dcterms:created>
  <dcterms:modified xsi:type="dcterms:W3CDTF">2020-01-20T11:43:24Z</dcterms:modified>
</cp:coreProperties>
</file>