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4" autoAdjust="0"/>
    <p:restoredTop sz="94660"/>
  </p:normalViewPr>
  <p:slideViewPr>
    <p:cSldViewPr>
      <p:cViewPr varScale="1">
        <p:scale>
          <a:sx n="60" d="100"/>
          <a:sy n="60" d="100"/>
        </p:scale>
        <p:origin x="110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 userDrawn="1"/>
        </p:nvSpPr>
        <p:spPr>
          <a:xfrm>
            <a:off x="485043" y="5435828"/>
            <a:ext cx="2720206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15" b="1" dirty="0" smtClean="0">
                <a:solidFill>
                  <a:schemeClr val="bg1"/>
                </a:solidFill>
                <a:latin typeface="Futura-Normal" pitchFamily="2" charset="0"/>
                <a:ea typeface="Futura" panose="02020800000000000000" pitchFamily="18" charset="0"/>
                <a:cs typeface="Futura" panose="02020800000000000000" pitchFamily="18" charset="0"/>
              </a:rPr>
              <a:t>FOLLOW</a:t>
            </a:r>
            <a:r>
              <a:rPr lang="it-IT" sz="2115" dirty="0" smtClean="0">
                <a:solidFill>
                  <a:schemeClr val="bg1"/>
                </a:solidFill>
                <a:latin typeface="Futura-Normal" pitchFamily="2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t-IT" sz="2115" b="1" dirty="0" smtClean="0">
                <a:solidFill>
                  <a:schemeClr val="bg1"/>
                </a:solidFill>
                <a:latin typeface="Futura-Normal" pitchFamily="2" charset="0"/>
                <a:ea typeface="Futura" panose="02020800000000000000" pitchFamily="18" charset="0"/>
                <a:cs typeface="Futura" panose="02020800000000000000" pitchFamily="18" charset="0"/>
              </a:rPr>
              <a:t>US</a:t>
            </a:r>
            <a:endParaRPr lang="en-GB" sz="2115" b="1" dirty="0">
              <a:solidFill>
                <a:schemeClr val="bg1"/>
              </a:solidFill>
              <a:latin typeface="Futura-Normal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5"/>
            <a:ext cx="10691949" cy="75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9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31">
          <p15:clr>
            <a:srgbClr val="FBAE40"/>
          </p15:clr>
        </p15:guide>
        <p15:guide id="2" pos="43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09E6-4135-49EE-8583-30225405BE3C}" type="datetimeFigureOut">
              <a:rPr lang="it-IT" smtClean="0"/>
              <a:t>20/01/2020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4D49-5255-40BB-A0D4-02E7BE8E9F9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117B-C245-4C69-9936-12F478B18584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B339-EB95-4F4B-9332-3C9FDCB8C7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66186" y="2123653"/>
            <a:ext cx="2409325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15" b="1" dirty="0" smtClean="0">
                <a:solidFill>
                  <a:srgbClr val="2070AC"/>
                </a:solidFill>
                <a:latin typeface="Tw Cen MT" panose="020B0602020104020603" pitchFamily="34" charset="0"/>
              </a:rPr>
              <a:t>IMAGE</a:t>
            </a:r>
            <a:endParaRPr lang="en-GB" sz="2115" b="1" dirty="0">
              <a:solidFill>
                <a:srgbClr val="2070AC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94178" y="4427909"/>
            <a:ext cx="2409325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15" b="1" dirty="0" smtClean="0">
                <a:solidFill>
                  <a:srgbClr val="2070AC"/>
                </a:solidFill>
                <a:latin typeface="Tw Cen MT" panose="020B0602020104020603" pitchFamily="34" charset="0"/>
              </a:rPr>
              <a:t>TITLE</a:t>
            </a:r>
            <a:endParaRPr lang="en-GB" sz="2115" b="1" dirty="0">
              <a:solidFill>
                <a:srgbClr val="2070AC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1370" y="193678"/>
            <a:ext cx="240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TITLE</a:t>
            </a:r>
            <a:endParaRPr lang="en-GB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7516" y="843150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9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200800" y="5292005"/>
            <a:ext cx="3491014" cy="360040"/>
          </a:xfrm>
          <a:prstGeom prst="rect">
            <a:avLst/>
          </a:prstGeom>
          <a:solidFill>
            <a:srgbClr val="207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4427909"/>
            <a:ext cx="3473698" cy="360040"/>
          </a:xfrm>
          <a:prstGeom prst="rect">
            <a:avLst/>
          </a:prstGeom>
          <a:solidFill>
            <a:srgbClr val="207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13458" y="211375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TITLE</a:t>
            </a:r>
            <a:endParaRPr lang="it-IT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13458" y="4387839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TITLE</a:t>
            </a:r>
            <a:endParaRPr lang="it-IT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730282" y="5292005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TITLE</a:t>
            </a:r>
            <a:endParaRPr lang="it-IT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314" y="843150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17714" y="827509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314" y="5003973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90122" y="755501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90122" y="5868069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96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18</Words>
  <Application>Microsoft Office PowerPoint</Application>
  <PresentationFormat>Personalizzato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Futura</vt:lpstr>
      <vt:lpstr>Futura-Normal</vt:lpstr>
      <vt:lpstr>Tw Cen MT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Battiato</dc:creator>
  <cp:lastModifiedBy>Fabrizio</cp:lastModifiedBy>
  <cp:revision>10</cp:revision>
  <dcterms:created xsi:type="dcterms:W3CDTF">2019-03-25T17:13:49Z</dcterms:created>
  <dcterms:modified xsi:type="dcterms:W3CDTF">2020-01-20T11:42:53Z</dcterms:modified>
</cp:coreProperties>
</file>