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30275213" cy="4280376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4" userDrawn="1">
          <p15:clr>
            <a:srgbClr val="A4A3A4"/>
          </p15:clr>
        </p15:guide>
        <p15:guide id="2" pos="6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86B7"/>
    <a:srgbClr val="E6D7E0"/>
    <a:srgbClr val="B59CBE"/>
    <a:srgbClr val="7A4094"/>
    <a:srgbClr val="45667E"/>
    <a:srgbClr val="B54694"/>
    <a:srgbClr val="3E81B3"/>
    <a:srgbClr val="FFFFFF"/>
    <a:srgbClr val="F0BF50"/>
    <a:srgbClr val="569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4" autoAdjust="0"/>
    <p:restoredTop sz="94025" autoAdjust="0"/>
  </p:normalViewPr>
  <p:slideViewPr>
    <p:cSldViewPr snapToGrid="0">
      <p:cViewPr varScale="1">
        <p:scale>
          <a:sx n="10" d="100"/>
          <a:sy n="10" d="100"/>
        </p:scale>
        <p:origin x="2174" y="14"/>
      </p:cViewPr>
      <p:guideLst>
        <p:guide orient="horz" pos="18244"/>
        <p:guide pos="6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D04ED-D283-46B1-B4D8-8BB6673532B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8250"/>
            <a:ext cx="23622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B9296-A42F-4852-8207-69B51CD23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61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38"/>
            <a:ext cx="30275213" cy="4279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48DA-3F9D-4189-A4E8-6F95C7BAF582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B3D40-FDCB-4173-9D41-0434DCA60F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arrotondato 19"/>
          <p:cNvSpPr/>
          <p:nvPr/>
        </p:nvSpPr>
        <p:spPr>
          <a:xfrm>
            <a:off x="1058778" y="7700211"/>
            <a:ext cx="10834837" cy="7547449"/>
          </a:xfrm>
          <a:prstGeom prst="roundRect">
            <a:avLst/>
          </a:prstGeom>
          <a:solidFill>
            <a:srgbClr val="B5469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TITLE</a:t>
            </a:r>
          </a:p>
          <a:p>
            <a:pPr algn="ctr">
              <a:spcAft>
                <a:spcPts val="1800"/>
              </a:spcAft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1060450" y="16362946"/>
            <a:ext cx="28119388" cy="11450053"/>
          </a:xfrm>
          <a:prstGeom prst="roundRect">
            <a:avLst/>
          </a:prstGeom>
          <a:solidFill>
            <a:srgbClr val="569E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TITLE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12965029" y="7643061"/>
            <a:ext cx="16233860" cy="7547450"/>
          </a:xfrm>
          <a:prstGeom prst="roundRect">
            <a:avLst/>
          </a:prstGeom>
          <a:solidFill>
            <a:srgbClr val="E6D7E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TITLE</a:t>
            </a:r>
          </a:p>
          <a:p>
            <a:pPr algn="ctr"/>
            <a:endParaRPr lang="en-US" sz="32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987425" y="28625820"/>
            <a:ext cx="18824576" cy="8559780"/>
          </a:xfrm>
          <a:prstGeom prst="roundRect">
            <a:avLst/>
          </a:prstGeom>
          <a:solidFill>
            <a:srgbClr val="F0BF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4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Rettangolo arrotondato 34"/>
          <p:cNvSpPr/>
          <p:nvPr/>
        </p:nvSpPr>
        <p:spPr>
          <a:xfrm>
            <a:off x="7022979" y="30433054"/>
            <a:ext cx="6629501" cy="5761940"/>
          </a:xfrm>
          <a:prstGeom prst="roundRect">
            <a:avLst/>
          </a:prstGeom>
          <a:solidFill>
            <a:schemeClr val="bg1"/>
          </a:solidFill>
          <a:ln>
            <a:solidFill>
              <a:srgbClr val="F0BF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Rettangolo arrotondato 41"/>
          <p:cNvSpPr/>
          <p:nvPr/>
        </p:nvSpPr>
        <p:spPr>
          <a:xfrm>
            <a:off x="10395285" y="18743196"/>
            <a:ext cx="9192126" cy="78927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8" name="Rettangolo arrotondato 37"/>
          <p:cNvSpPr/>
          <p:nvPr/>
        </p:nvSpPr>
        <p:spPr>
          <a:xfrm>
            <a:off x="20556442" y="28625820"/>
            <a:ext cx="8623396" cy="8559780"/>
          </a:xfrm>
          <a:prstGeom prst="roundRect">
            <a:avLst/>
          </a:prstGeom>
          <a:solidFill>
            <a:srgbClr val="45667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TITLE</a:t>
            </a: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TEXT</a:t>
            </a: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algn="ctr"/>
            <a:endParaRPr lang="en-GB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254440" y="33088294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Image</a:t>
            </a:r>
            <a:endParaRPr lang="en-GB" sz="3600" i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016940" y="22610794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Image</a:t>
            </a:r>
            <a:endParaRPr lang="en-GB" sz="3600" i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058900" y="176403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TITLE</a:t>
            </a:r>
            <a:endParaRPr lang="it-IT" sz="36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284974" y="18935700"/>
            <a:ext cx="369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1601674" y="19011900"/>
            <a:ext cx="369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713474" y="30632400"/>
            <a:ext cx="369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4400774" y="30594300"/>
            <a:ext cx="369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TEXT</a:t>
            </a:r>
          </a:p>
          <a:p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9563100" y="295656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TITLE</a:t>
            </a:r>
            <a:endParaRPr lang="it-IT" sz="36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786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</TotalTime>
  <Words>15</Words>
  <Application>Microsoft Office PowerPoint</Application>
  <PresentationFormat>Personalizzato</PresentationFormat>
  <Paragraphs>66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Tema di Office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</dc:creator>
  <cp:lastModifiedBy>Fabrizio</cp:lastModifiedBy>
  <cp:revision>49</cp:revision>
  <cp:lastPrinted>2019-04-30T09:14:28Z</cp:lastPrinted>
  <dcterms:created xsi:type="dcterms:W3CDTF">2019-04-29T11:16:23Z</dcterms:created>
  <dcterms:modified xsi:type="dcterms:W3CDTF">2020-01-20T11:01:21Z</dcterms:modified>
</cp:coreProperties>
</file>