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6" r:id="rId2"/>
  </p:sldIdLst>
  <p:sldSz cx="30275213" cy="42803763"/>
  <p:notesSz cx="6794500" cy="9906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795" userDrawn="1">
          <p15:clr>
            <a:srgbClr val="A4A3A4"/>
          </p15:clr>
        </p15:guide>
        <p15:guide id="2" pos="18743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8D1E4"/>
    <a:srgbClr val="45667E"/>
    <a:srgbClr val="668397"/>
    <a:srgbClr val="6A8699"/>
    <a:srgbClr val="C23598"/>
    <a:srgbClr val="CD5FAD"/>
    <a:srgbClr val="CF64AF"/>
    <a:srgbClr val="464E78"/>
    <a:srgbClr val="377FB4"/>
    <a:srgbClr val="7CABC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4" autoAdjust="0"/>
    <p:restoredTop sz="94025" autoAdjust="0"/>
  </p:normalViewPr>
  <p:slideViewPr>
    <p:cSldViewPr snapToGrid="0">
      <p:cViewPr varScale="1">
        <p:scale>
          <a:sx n="10" d="100"/>
          <a:sy n="10" d="100"/>
        </p:scale>
        <p:origin x="2174" y="14"/>
      </p:cViewPr>
      <p:guideLst>
        <p:guide orient="horz" pos="4795"/>
        <p:guide pos="1874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283" cy="4970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48645" y="0"/>
            <a:ext cx="2944283" cy="4970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0D04ED-D283-46B1-B4D8-8BB6673532B9}" type="datetimeFigureOut">
              <a:rPr lang="it-IT" smtClean="0"/>
              <a:t>20/01/2020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1238250"/>
            <a:ext cx="2362200" cy="3343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79450" y="4767262"/>
            <a:ext cx="5435600" cy="39004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408981"/>
            <a:ext cx="2944283" cy="49701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48645" y="9408981"/>
            <a:ext cx="2944283" cy="49701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9B9296-A42F-4852-8207-69B51CD23D9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566115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3507730" rtl="0" eaLnBrk="1" latinLnBrk="0" hangingPunct="1">
      <a:defRPr sz="4603" kern="1200">
        <a:solidFill>
          <a:schemeClr val="tx1"/>
        </a:solidFill>
        <a:latin typeface="+mn-lt"/>
        <a:ea typeface="+mn-ea"/>
        <a:cs typeface="+mn-cs"/>
      </a:defRPr>
    </a:lvl1pPr>
    <a:lvl2pPr marL="1753865" algn="l" defTabSz="3507730" rtl="0" eaLnBrk="1" latinLnBrk="0" hangingPunct="1">
      <a:defRPr sz="4603" kern="1200">
        <a:solidFill>
          <a:schemeClr val="tx1"/>
        </a:solidFill>
        <a:latin typeface="+mn-lt"/>
        <a:ea typeface="+mn-ea"/>
        <a:cs typeface="+mn-cs"/>
      </a:defRPr>
    </a:lvl2pPr>
    <a:lvl3pPr marL="3507730" algn="l" defTabSz="3507730" rtl="0" eaLnBrk="1" latinLnBrk="0" hangingPunct="1">
      <a:defRPr sz="4603" kern="1200">
        <a:solidFill>
          <a:schemeClr val="tx1"/>
        </a:solidFill>
        <a:latin typeface="+mn-lt"/>
        <a:ea typeface="+mn-ea"/>
        <a:cs typeface="+mn-cs"/>
      </a:defRPr>
    </a:lvl3pPr>
    <a:lvl4pPr marL="5261595" algn="l" defTabSz="3507730" rtl="0" eaLnBrk="1" latinLnBrk="0" hangingPunct="1">
      <a:defRPr sz="4603" kern="1200">
        <a:solidFill>
          <a:schemeClr val="tx1"/>
        </a:solidFill>
        <a:latin typeface="+mn-lt"/>
        <a:ea typeface="+mn-ea"/>
        <a:cs typeface="+mn-cs"/>
      </a:defRPr>
    </a:lvl4pPr>
    <a:lvl5pPr marL="7015460" algn="l" defTabSz="3507730" rtl="0" eaLnBrk="1" latinLnBrk="0" hangingPunct="1">
      <a:defRPr sz="4603" kern="1200">
        <a:solidFill>
          <a:schemeClr val="tx1"/>
        </a:solidFill>
        <a:latin typeface="+mn-lt"/>
        <a:ea typeface="+mn-ea"/>
        <a:cs typeface="+mn-cs"/>
      </a:defRPr>
    </a:lvl5pPr>
    <a:lvl6pPr marL="8769325" algn="l" defTabSz="3507730" rtl="0" eaLnBrk="1" latinLnBrk="0" hangingPunct="1">
      <a:defRPr sz="4603" kern="1200">
        <a:solidFill>
          <a:schemeClr val="tx1"/>
        </a:solidFill>
        <a:latin typeface="+mn-lt"/>
        <a:ea typeface="+mn-ea"/>
        <a:cs typeface="+mn-cs"/>
      </a:defRPr>
    </a:lvl6pPr>
    <a:lvl7pPr marL="10523190" algn="l" defTabSz="3507730" rtl="0" eaLnBrk="1" latinLnBrk="0" hangingPunct="1">
      <a:defRPr sz="4603" kern="1200">
        <a:solidFill>
          <a:schemeClr val="tx1"/>
        </a:solidFill>
        <a:latin typeface="+mn-lt"/>
        <a:ea typeface="+mn-ea"/>
        <a:cs typeface="+mn-cs"/>
      </a:defRPr>
    </a:lvl7pPr>
    <a:lvl8pPr marL="12277054" algn="l" defTabSz="3507730" rtl="0" eaLnBrk="1" latinLnBrk="0" hangingPunct="1">
      <a:defRPr sz="4603" kern="1200">
        <a:solidFill>
          <a:schemeClr val="tx1"/>
        </a:solidFill>
        <a:latin typeface="+mn-lt"/>
        <a:ea typeface="+mn-ea"/>
        <a:cs typeface="+mn-cs"/>
      </a:defRPr>
    </a:lvl8pPr>
    <a:lvl9pPr marL="14030919" algn="l" defTabSz="3507730" rtl="0" eaLnBrk="1" latinLnBrk="0" hangingPunct="1">
      <a:defRPr sz="4603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9B9296-A42F-4852-8207-69B51CD23D95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689980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17" t="-178" b="178"/>
          <a:stretch/>
        </p:blipFill>
        <p:spPr>
          <a:xfrm>
            <a:off x="0" y="-228600"/>
            <a:ext cx="30275213" cy="439066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97513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081421" y="2278913"/>
            <a:ext cx="26112371" cy="82734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1421" y="11394520"/>
            <a:ext cx="26112371" cy="271585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081421" y="39672756"/>
            <a:ext cx="6811923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5048DA-3F9D-4189-A4E8-6F95C7BAF582}" type="datetimeFigureOut">
              <a:rPr lang="it-IT" smtClean="0"/>
              <a:t>20/01/2020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028665" y="39672756"/>
            <a:ext cx="10217884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381869" y="39672756"/>
            <a:ext cx="6811923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7B3D40-FDCB-4173-9D41-0434DCA60FC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085136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l" defTabSz="3027487" rtl="0" eaLnBrk="1" latinLnBrk="0" hangingPunct="1">
        <a:lnSpc>
          <a:spcPct val="90000"/>
        </a:lnSpc>
        <a:spcBef>
          <a:spcPct val="0"/>
        </a:spcBef>
        <a:buNone/>
        <a:defRPr sz="1456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56872" indent="-756872" algn="l" defTabSz="3027487" rtl="0" eaLnBrk="1" latinLnBrk="0" hangingPunct="1">
        <a:lnSpc>
          <a:spcPct val="90000"/>
        </a:lnSpc>
        <a:spcBef>
          <a:spcPts val="3311"/>
        </a:spcBef>
        <a:buFont typeface="Arial" panose="020B0604020202020204" pitchFamily="34" charset="0"/>
        <a:buChar char="•"/>
        <a:defRPr sz="9271" kern="1200">
          <a:solidFill>
            <a:schemeClr val="tx1"/>
          </a:solidFill>
          <a:latin typeface="+mn-lt"/>
          <a:ea typeface="+mn-ea"/>
          <a:cs typeface="+mn-cs"/>
        </a:defRPr>
      </a:lvl1pPr>
      <a:lvl2pPr marL="2270615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7946" kern="1200">
          <a:solidFill>
            <a:schemeClr val="tx1"/>
          </a:solidFill>
          <a:latin typeface="+mn-lt"/>
          <a:ea typeface="+mn-ea"/>
          <a:cs typeface="+mn-cs"/>
        </a:defRPr>
      </a:lvl2pPr>
      <a:lvl3pPr marL="3784359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6622" kern="1200">
          <a:solidFill>
            <a:schemeClr val="tx1"/>
          </a:solidFill>
          <a:latin typeface="+mn-lt"/>
          <a:ea typeface="+mn-ea"/>
          <a:cs typeface="+mn-cs"/>
        </a:defRPr>
      </a:lvl3pPr>
      <a:lvl4pPr marL="5298102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811846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8325589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839333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1353076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866820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1pPr>
      <a:lvl2pPr marL="1513743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2pPr>
      <a:lvl3pPr marL="3027487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3pPr>
      <a:lvl4pPr marL="4541230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054974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7568717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082461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0596204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109948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2359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arrotondato 3"/>
          <p:cNvSpPr/>
          <p:nvPr/>
        </p:nvSpPr>
        <p:spPr>
          <a:xfrm>
            <a:off x="987425" y="7581901"/>
            <a:ext cx="8042276" cy="9448800"/>
          </a:xfrm>
          <a:prstGeom prst="roundRect">
            <a:avLst/>
          </a:prstGeom>
          <a:solidFill>
            <a:srgbClr val="B8D1E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>
              <a:spcAft>
                <a:spcPts val="1800"/>
              </a:spcAft>
            </a:pPr>
            <a:r>
              <a:rPr lang="it-IT" sz="5400" b="1" dirty="0" smtClean="0">
                <a:solidFill>
                  <a:srgbClr val="464E78"/>
                </a:solidFill>
                <a:latin typeface="Tw Cen MT" panose="020B0602020104020603" pitchFamily="34" charset="0"/>
              </a:rPr>
              <a:t>TITLE</a:t>
            </a:r>
          </a:p>
          <a:p>
            <a:pPr algn="ctr">
              <a:spcAft>
                <a:spcPts val="1800"/>
              </a:spcAft>
            </a:pPr>
            <a:endParaRPr lang="en-US" sz="3200" dirty="0" smtClean="0">
              <a:solidFill>
                <a:srgbClr val="464E78"/>
              </a:solidFill>
              <a:latin typeface="Tw Cen MT" panose="020B0602020104020603" pitchFamily="34" charset="0"/>
            </a:endParaRPr>
          </a:p>
          <a:p>
            <a:pPr algn="ctr"/>
            <a:r>
              <a:rPr lang="en-US" sz="3200" dirty="0" smtClean="0">
                <a:solidFill>
                  <a:srgbClr val="464E78"/>
                </a:solidFill>
                <a:latin typeface="Tw Cen MT" panose="020B0602020104020603" pitchFamily="34" charset="0"/>
              </a:rPr>
              <a:t>TEXT</a:t>
            </a:r>
          </a:p>
        </p:txBody>
      </p:sp>
      <p:sp>
        <p:nvSpPr>
          <p:cNvPr id="5" name="Rettangolo arrotondato 4"/>
          <p:cNvSpPr/>
          <p:nvPr/>
        </p:nvSpPr>
        <p:spPr>
          <a:xfrm>
            <a:off x="10337800" y="7596554"/>
            <a:ext cx="9296400" cy="23634334"/>
          </a:xfrm>
          <a:prstGeom prst="roundRect">
            <a:avLst/>
          </a:prstGeom>
          <a:solidFill>
            <a:srgbClr val="E9E2E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4800" b="1" dirty="0" smtClean="0">
                <a:solidFill>
                  <a:srgbClr val="003177"/>
                </a:solidFill>
                <a:latin typeface="Tw Cen MT" panose="020B0602020104020603" pitchFamily="34" charset="0"/>
              </a:rPr>
              <a:t>TITLE</a:t>
            </a:r>
          </a:p>
          <a:p>
            <a:pPr algn="ctr"/>
            <a:endParaRPr lang="en-US" sz="4400" b="1" dirty="0" smtClean="0">
              <a:solidFill>
                <a:srgbClr val="003177"/>
              </a:solidFill>
              <a:latin typeface="Tw Cen MT" panose="020B0602020104020603" pitchFamily="34" charset="0"/>
            </a:endParaRPr>
          </a:p>
          <a:p>
            <a:r>
              <a:rPr lang="en-US" sz="2800" dirty="0" smtClean="0">
                <a:solidFill>
                  <a:srgbClr val="003177"/>
                </a:solidFill>
                <a:latin typeface="Tw Cen MT" panose="020B0602020104020603" pitchFamily="34" charset="0"/>
              </a:rPr>
              <a:t>Text</a:t>
            </a:r>
          </a:p>
          <a:p>
            <a:endParaRPr lang="en-US" sz="2800" dirty="0">
              <a:solidFill>
                <a:srgbClr val="003177"/>
              </a:solidFill>
              <a:latin typeface="Tw Cen MT" panose="020B0602020104020603" pitchFamily="34" charset="0"/>
            </a:endParaRPr>
          </a:p>
          <a:p>
            <a:endParaRPr lang="en-US" sz="2800" dirty="0" smtClean="0">
              <a:solidFill>
                <a:srgbClr val="003177"/>
              </a:solidFill>
              <a:latin typeface="Tw Cen MT" panose="020B0602020104020603" pitchFamily="34" charset="0"/>
            </a:endParaRPr>
          </a:p>
          <a:p>
            <a:endParaRPr lang="en-US" sz="2800" dirty="0">
              <a:solidFill>
                <a:srgbClr val="003177"/>
              </a:solidFill>
              <a:latin typeface="Tw Cen MT" panose="020B0602020104020603" pitchFamily="34" charset="0"/>
            </a:endParaRPr>
          </a:p>
          <a:p>
            <a:endParaRPr lang="en-US" sz="2800" dirty="0">
              <a:solidFill>
                <a:srgbClr val="003177"/>
              </a:solidFill>
              <a:latin typeface="Tw Cen MT" panose="020B0602020104020603" pitchFamily="34" charset="0"/>
            </a:endParaRPr>
          </a:p>
        </p:txBody>
      </p:sp>
      <p:sp>
        <p:nvSpPr>
          <p:cNvPr id="7" name="Rettangolo arrotondato 6"/>
          <p:cNvSpPr/>
          <p:nvPr/>
        </p:nvSpPr>
        <p:spPr>
          <a:xfrm>
            <a:off x="1085850" y="17959754"/>
            <a:ext cx="7956550" cy="13244146"/>
          </a:xfrm>
          <a:prstGeom prst="roundRect">
            <a:avLst/>
          </a:prstGeom>
          <a:solidFill>
            <a:srgbClr val="45667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4800" b="1" dirty="0" smtClean="0">
                <a:solidFill>
                  <a:srgbClr val="FFC000"/>
                </a:solidFill>
                <a:latin typeface="Tw Cen MT" panose="020B0602020104020603" pitchFamily="34" charset="0"/>
              </a:rPr>
              <a:t>TITLE</a:t>
            </a:r>
          </a:p>
          <a:p>
            <a:pPr algn="ctr"/>
            <a:endParaRPr lang="en-US" sz="4800" b="1" dirty="0" smtClean="0">
              <a:solidFill>
                <a:srgbClr val="FFC000"/>
              </a:solidFill>
              <a:latin typeface="Tw Cen MT" panose="020B0602020104020603" pitchFamily="34" charset="0"/>
            </a:endParaRPr>
          </a:p>
          <a:p>
            <a:r>
              <a:rPr lang="it-IT" sz="3400" dirty="0" smtClean="0">
                <a:solidFill>
                  <a:srgbClr val="FFC000"/>
                </a:solidFill>
                <a:latin typeface="Tw Cen MT" panose="020B0602020104020603" pitchFamily="34" charset="0"/>
              </a:rPr>
              <a:t>Text</a:t>
            </a:r>
            <a:endParaRPr lang="it-IT" sz="3400" dirty="0">
              <a:solidFill>
                <a:srgbClr val="FFC000"/>
              </a:solidFill>
              <a:latin typeface="Tw Cen MT" panose="020B0602020104020603" pitchFamily="34" charset="0"/>
            </a:endParaRPr>
          </a:p>
        </p:txBody>
      </p:sp>
      <p:sp>
        <p:nvSpPr>
          <p:cNvPr id="8" name="Rettangolo arrotondato 7"/>
          <p:cNvSpPr/>
          <p:nvPr/>
        </p:nvSpPr>
        <p:spPr>
          <a:xfrm>
            <a:off x="20986750" y="7612062"/>
            <a:ext cx="8121650" cy="29306837"/>
          </a:xfrm>
          <a:prstGeom prst="roundRect">
            <a:avLst/>
          </a:prstGeom>
          <a:solidFill>
            <a:srgbClr val="FCE1A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>
              <a:spcAft>
                <a:spcPts val="1200"/>
              </a:spcAft>
            </a:pPr>
            <a:r>
              <a:rPr lang="en-US" sz="4800" b="1" dirty="0" smtClean="0">
                <a:solidFill>
                  <a:srgbClr val="377FB4"/>
                </a:solidFill>
                <a:latin typeface="Tw Cen MT" panose="020B0602020104020603" pitchFamily="34" charset="0"/>
              </a:rPr>
              <a:t>TITLE</a:t>
            </a:r>
            <a:endParaRPr lang="en-US" sz="4400" b="1" dirty="0" smtClean="0">
              <a:solidFill>
                <a:srgbClr val="377FB4"/>
              </a:solidFill>
              <a:latin typeface="Tw Cen MT" panose="020B0602020104020603" pitchFamily="34" charset="0"/>
            </a:endParaRPr>
          </a:p>
          <a:p>
            <a:pPr algn="ctr"/>
            <a:endParaRPr lang="en-US" sz="3600" dirty="0">
              <a:solidFill>
                <a:srgbClr val="377FB4"/>
              </a:solidFill>
              <a:latin typeface="Tw Cen MT" panose="020B0602020104020603" pitchFamily="34" charset="0"/>
            </a:endParaRPr>
          </a:p>
          <a:p>
            <a:pPr algn="ctr"/>
            <a:r>
              <a:rPr lang="en-US" sz="3600" dirty="0" smtClean="0">
                <a:solidFill>
                  <a:srgbClr val="377FB4"/>
                </a:solidFill>
                <a:latin typeface="Tw Cen MT" panose="020B0602020104020603" pitchFamily="34" charset="0"/>
              </a:rPr>
              <a:t>Text</a:t>
            </a:r>
          </a:p>
          <a:p>
            <a:pPr algn="ctr"/>
            <a:endParaRPr lang="en-US" sz="3400" dirty="0">
              <a:solidFill>
                <a:srgbClr val="466981"/>
              </a:solidFill>
              <a:latin typeface="Tw Cen MT" panose="020B0602020104020603" pitchFamily="34" charset="0"/>
            </a:endParaRPr>
          </a:p>
          <a:p>
            <a:pPr algn="ctr"/>
            <a:endParaRPr lang="en-US" sz="3400" dirty="0">
              <a:solidFill>
                <a:srgbClr val="466981"/>
              </a:solidFill>
              <a:latin typeface="Tw Cen MT" panose="020B0602020104020603" pitchFamily="34" charset="0"/>
            </a:endParaRPr>
          </a:p>
        </p:txBody>
      </p:sp>
      <p:sp>
        <p:nvSpPr>
          <p:cNvPr id="9" name="Rettangolo arrotondato 8"/>
          <p:cNvSpPr/>
          <p:nvPr/>
        </p:nvSpPr>
        <p:spPr>
          <a:xfrm>
            <a:off x="1003300" y="32156400"/>
            <a:ext cx="18634075" cy="4762500"/>
          </a:xfrm>
          <a:prstGeom prst="roundRect">
            <a:avLst/>
          </a:prstGeom>
          <a:solidFill>
            <a:srgbClr val="C2359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 smtClean="0">
                <a:solidFill>
                  <a:srgbClr val="E9E2EF"/>
                </a:solidFill>
                <a:latin typeface="Tw Cen MT" panose="020B0602020104020603" pitchFamily="34" charset="0"/>
              </a:rPr>
              <a:t>TITLE</a:t>
            </a:r>
          </a:p>
          <a:p>
            <a:pPr algn="ctr">
              <a:spcAft>
                <a:spcPts val="1800"/>
              </a:spcAft>
            </a:pPr>
            <a:r>
              <a:rPr lang="it-IT" sz="3200" dirty="0" smtClean="0">
                <a:solidFill>
                  <a:srgbClr val="E9E2EF"/>
                </a:solidFill>
                <a:latin typeface="Tw Cen MT" panose="020B0602020104020603" pitchFamily="34" charset="0"/>
              </a:rPr>
              <a:t>Text</a:t>
            </a:r>
          </a:p>
          <a:p>
            <a:pPr algn="ctr">
              <a:spcAft>
                <a:spcPts val="1800"/>
              </a:spcAft>
            </a:pPr>
            <a:endParaRPr lang="en-US" sz="3600" b="1" dirty="0" smtClean="0">
              <a:solidFill>
                <a:srgbClr val="E9E2EF"/>
              </a:solidFill>
              <a:latin typeface="Tw Cen MT" panose="020B0602020104020603" pitchFamily="34" charset="0"/>
            </a:endParaRPr>
          </a:p>
          <a:p>
            <a:pPr algn="ctr"/>
            <a:r>
              <a:rPr lang="en-US" sz="3600" b="1" dirty="0" smtClean="0">
                <a:solidFill>
                  <a:srgbClr val="E9E2EF"/>
                </a:solidFill>
                <a:latin typeface="Tw Cen MT" panose="020B0602020104020603" pitchFamily="34" charset="0"/>
              </a:rPr>
              <a:t>SUBTITLE</a:t>
            </a:r>
          </a:p>
          <a:p>
            <a:pPr algn="ctr"/>
            <a:r>
              <a:rPr lang="en-US" sz="3200" dirty="0" smtClean="0">
                <a:solidFill>
                  <a:srgbClr val="E9E2EF"/>
                </a:solidFill>
                <a:latin typeface="Tw Cen MT" panose="020B0602020104020603" pitchFamily="34" charset="0"/>
              </a:rPr>
              <a:t>Text</a:t>
            </a:r>
            <a:endParaRPr lang="en-US" sz="3200" dirty="0">
              <a:solidFill>
                <a:srgbClr val="E9E2EF"/>
              </a:solidFill>
              <a:latin typeface="Tw Cen MT" panose="020B0602020104020603" pitchFamily="34" charset="0"/>
            </a:endParaRPr>
          </a:p>
        </p:txBody>
      </p:sp>
      <p:sp>
        <p:nvSpPr>
          <p:cNvPr id="10" name="CasellaDiTesto 9"/>
          <p:cNvSpPr txBox="1"/>
          <p:nvPr/>
        </p:nvSpPr>
        <p:spPr>
          <a:xfrm>
            <a:off x="11559740" y="26039794"/>
            <a:ext cx="5943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solidFill>
                  <a:srgbClr val="569EC0"/>
                </a:solidFill>
                <a:latin typeface="Tw Cen MT" panose="020B0602020104020603" pitchFamily="34" charset="0"/>
              </a:rPr>
              <a:t>Image</a:t>
            </a:r>
            <a:endParaRPr lang="en-GB" sz="3600" i="1" dirty="0">
              <a:solidFill>
                <a:srgbClr val="569EC0"/>
              </a:solidFill>
              <a:latin typeface="Tw Cen MT" panose="020B0602020104020603" pitchFamily="34" charset="0"/>
            </a:endParaRPr>
          </a:p>
        </p:txBody>
      </p:sp>
      <p:sp>
        <p:nvSpPr>
          <p:cNvPr id="11" name="CasellaDiTesto 10"/>
          <p:cNvSpPr txBox="1"/>
          <p:nvPr/>
        </p:nvSpPr>
        <p:spPr>
          <a:xfrm>
            <a:off x="21770540" y="20324794"/>
            <a:ext cx="5943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solidFill>
                  <a:srgbClr val="569EC0"/>
                </a:solidFill>
                <a:latin typeface="Tw Cen MT" panose="020B0602020104020603" pitchFamily="34" charset="0"/>
              </a:rPr>
              <a:t>Image</a:t>
            </a:r>
            <a:endParaRPr lang="en-GB" sz="3600" i="1" dirty="0">
              <a:solidFill>
                <a:srgbClr val="569EC0"/>
              </a:solidFill>
              <a:latin typeface="Tw Cen MT" panose="020B06020201040206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1148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243</TotalTime>
  <Words>15</Words>
  <Application>Microsoft Office PowerPoint</Application>
  <PresentationFormat>Personalizzato</PresentationFormat>
  <Paragraphs>22</Paragraphs>
  <Slides>1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Tw Cen MT</vt:lpstr>
      <vt:lpstr>Tema di Office</vt:lpstr>
      <vt:lpstr>Presentazione standard di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Fabrizio</dc:creator>
  <cp:lastModifiedBy>Fabrizio</cp:lastModifiedBy>
  <cp:revision>23</cp:revision>
  <cp:lastPrinted>2019-04-30T09:13:37Z</cp:lastPrinted>
  <dcterms:created xsi:type="dcterms:W3CDTF">2019-04-29T11:16:23Z</dcterms:created>
  <dcterms:modified xsi:type="dcterms:W3CDTF">2020-01-20T11:00:34Z</dcterms:modified>
</cp:coreProperties>
</file>